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79" r:id="rId3"/>
    <p:sldId id="272" r:id="rId4"/>
    <p:sldId id="281" r:id="rId5"/>
    <p:sldId id="273" r:id="rId6"/>
    <p:sldId id="258" r:id="rId7"/>
    <p:sldId id="280" r:id="rId8"/>
    <p:sldId id="282" r:id="rId9"/>
    <p:sldId id="260" r:id="rId10"/>
    <p:sldId id="267" r:id="rId11"/>
    <p:sldId id="262" r:id="rId12"/>
    <p:sldId id="263" r:id="rId13"/>
    <p:sldId id="264" r:id="rId14"/>
    <p:sldId id="284" r:id="rId15"/>
    <p:sldId id="274" r:id="rId16"/>
    <p:sldId id="283" r:id="rId17"/>
    <p:sldId id="276" r:id="rId18"/>
    <p:sldId id="277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6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2196"/>
    <a:srgbClr val="2212EE"/>
    <a:srgbClr val="BA063E"/>
    <a:srgbClr val="F40C1D"/>
    <a:srgbClr val="050317"/>
    <a:srgbClr val="190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5" y="1"/>
            <a:ext cx="12231161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6"/>
            <a:ext cx="6815669" cy="132080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8" y="5037663"/>
            <a:ext cx="5214634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1" y="5037663"/>
            <a:ext cx="551166" cy="279400"/>
          </a:xfrm>
        </p:spPr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401" y="3522131"/>
            <a:ext cx="68156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787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8" y="1041401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2"/>
            <a:ext cx="9609666" cy="49371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9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3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3" cy="15324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21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4" y="3352800"/>
            <a:ext cx="8839201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293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7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7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90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7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8"/>
            <a:ext cx="9609667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06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9"/>
            <a:ext cx="9609667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399" y="4470399"/>
            <a:ext cx="9609670" cy="1405468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80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797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7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982133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64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3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70" y="1752607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1" cy="95454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929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5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3" y="2560320"/>
            <a:ext cx="4718305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4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399" y="2658532"/>
            <a:ext cx="4718305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399" y="3243263"/>
            <a:ext cx="4718305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69" y="2658532"/>
            <a:ext cx="4718305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69" y="3243263"/>
            <a:ext cx="4718305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27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058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58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31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3031066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747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3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2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3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32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9F2196"/>
            </a:gs>
            <a:gs pos="52000">
              <a:srgbClr val="F40C1D"/>
            </a:gs>
            <a:gs pos="36000">
              <a:srgbClr val="00B050"/>
            </a:gs>
            <a:gs pos="98000">
              <a:schemeClr val="accent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1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3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1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8B44FB8-647D-4F5E-83F7-25DB818AD3A0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2" y="5969000"/>
            <a:ext cx="542698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962B37E-C6E1-4438-A5AA-EBD47413F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2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157" y="1427361"/>
            <a:ext cx="4291263" cy="4291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0475" y="2372664"/>
            <a:ext cx="9206629" cy="1200329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IN" sz="72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আজকের</a:t>
            </a:r>
            <a:r>
              <a:rPr lang="bn-IN" sz="7200" b="1" dirty="0">
                <a:solidFill>
                  <a:srgbClr val="00B0F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72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পাঠে </a:t>
            </a:r>
            <a:r>
              <a:rPr lang="bn-IN" sz="7200" b="1" dirty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r>
              <a:rPr lang="bn-IN" sz="72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72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7200" b="1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4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0500" y="679852"/>
            <a:ext cx="10692200" cy="4704181"/>
          </a:xfrm>
          <a:prstGeom prst="rect">
            <a:avLst/>
          </a:prstGeom>
          <a:solidFill>
            <a:schemeClr val="tx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50500" y="679853"/>
            <a:ext cx="3422030" cy="8314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660692" y="4237537"/>
            <a:ext cx="1427550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প্রিন্টার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54" y="1155410"/>
            <a:ext cx="3858227" cy="344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655" y="5489790"/>
            <a:ext cx="1097189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বলতো এটা কী?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04608" y="724112"/>
            <a:ext cx="3367922" cy="727473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আউটপুট ডিভাইস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655" y="5489790"/>
            <a:ext cx="1097189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এটা কিসের জন্য ব্যবহার করা হয়?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875" y="5480359"/>
            <a:ext cx="10937449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ছবির দিকে খেয়াল কর এবং এর ব্যবহার দেখ।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971379" y="1740072"/>
            <a:ext cx="2883745" cy="2839163"/>
            <a:chOff x="1554389" y="1848020"/>
            <a:chExt cx="3131911" cy="260015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0199">
              <a:off x="1554389" y="2758146"/>
              <a:ext cx="1255714" cy="169003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900" y="1848020"/>
              <a:ext cx="2438400" cy="24384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183410" y="3348053"/>
            <a:ext cx="1330750" cy="1880874"/>
            <a:chOff x="7252007" y="2679639"/>
            <a:chExt cx="1330750" cy="1880874"/>
          </a:xfrm>
        </p:grpSpPr>
        <p:sp>
          <p:nvSpPr>
            <p:cNvPr id="14" name="Rectangle 13"/>
            <p:cNvSpPr/>
            <p:nvPr/>
          </p:nvSpPr>
          <p:spPr>
            <a:xfrm rot="903670">
              <a:off x="7252007" y="2679639"/>
              <a:ext cx="1330750" cy="188087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en-US" sz="16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en-US" sz="16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en-US" sz="16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en-US" sz="16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en-US" sz="16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M.A.RASHID.</a:t>
              </a:r>
              <a:r>
                <a:rPr lang="en-US" sz="1600" b="1" dirty="0" smtClean="0">
                  <a:solidFill>
                    <a:schemeClr val="tx1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endParaRPr lang="en-US" sz="1600" b="1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3745">
              <a:off x="7382199" y="2802818"/>
              <a:ext cx="1128241" cy="1402142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 rot="665556">
            <a:off x="8837945" y="916670"/>
            <a:ext cx="1330750" cy="16992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 rot="20386393">
            <a:off x="4141338" y="2122031"/>
            <a:ext cx="1308526" cy="1266002"/>
            <a:chOff x="7252007" y="2679639"/>
            <a:chExt cx="1330750" cy="1880874"/>
          </a:xfrm>
        </p:grpSpPr>
        <p:sp>
          <p:nvSpPr>
            <p:cNvPr id="18" name="Rectangle 17"/>
            <p:cNvSpPr/>
            <p:nvPr/>
          </p:nvSpPr>
          <p:spPr>
            <a:xfrm rot="903670">
              <a:off x="7252007" y="2679639"/>
              <a:ext cx="1330750" cy="188087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en-US" sz="16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en-US" sz="16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en-US" sz="16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100" b="1" dirty="0" smtClean="0">
                  <a:solidFill>
                    <a:srgbClr val="FF0000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M.A.RASHID.</a:t>
              </a:r>
              <a:r>
                <a:rPr lang="en-US" sz="1100" b="1" dirty="0" smtClean="0">
                  <a:solidFill>
                    <a:schemeClr val="tx1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 </a:t>
              </a:r>
              <a:endParaRPr lang="en-US" sz="1100" b="1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3745">
              <a:off x="7431071" y="2786446"/>
              <a:ext cx="1011607" cy="140441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593434" y="5492452"/>
            <a:ext cx="1097189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সাধারন মাপের কাগজে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কিছু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ছাপানো</a:t>
            </a:r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 জন্য প্রিন্টার ব্যবহার করা হয় ।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2420" y="5518264"/>
            <a:ext cx="10952301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প্রিন্টারে শুধু যে ঝকঝকে ছাপানো যায় তাই নয়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সেই ছাপা হতে পারে পুরোপুরি রঙিন।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93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6" grpId="0" animBg="1"/>
      <p:bldP spid="16" grpId="1" animBg="1"/>
      <p:bldP spid="21" grpId="0" animBg="1"/>
      <p:bldP spid="21" grpId="1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82358" y="626690"/>
            <a:ext cx="10638092" cy="439706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31" y="800311"/>
            <a:ext cx="4502809" cy="290250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04608" y="698713"/>
            <a:ext cx="3367922" cy="68558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আউটপুট ডিভাইস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0500" y="670232"/>
            <a:ext cx="3422030" cy="7425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8311865" y="3810788"/>
            <a:ext cx="1673964" cy="101566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প্লটার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69" y="1854198"/>
            <a:ext cx="3812285" cy="307385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16779" y="5407119"/>
            <a:ext cx="10961991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বলতো এটা কী?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595009" y="5067300"/>
            <a:ext cx="10987391" cy="2848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20409" y="5168900"/>
            <a:ext cx="10987391" cy="284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07709" y="5257800"/>
            <a:ext cx="10987391" cy="2848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836261" y="2064278"/>
            <a:ext cx="1926415" cy="2404149"/>
            <a:chOff x="756369" y="1971094"/>
            <a:chExt cx="1926415" cy="2404149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369" y="1971094"/>
              <a:ext cx="1598406" cy="1598406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350" y="3195809"/>
              <a:ext cx="1179434" cy="1179434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607709" y="5371941"/>
            <a:ext cx="10961991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বড় বড় ছবি, ব্যানার, পোস্টার ছাপানোর জন্য প্লটার ব্যবহার করা হয়।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6779" y="5394213"/>
            <a:ext cx="10961991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এটা কী কাজে ব্যবহার করা হয়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411934" y="4028773"/>
            <a:ext cx="3572898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ছবির দিকে লক্ষ্য কর</a:t>
            </a:r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87508" y="698713"/>
            <a:ext cx="2258549" cy="15500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3377636" y="2512761"/>
            <a:ext cx="2218890" cy="1657755"/>
            <a:chOff x="3384138" y="2993201"/>
            <a:chExt cx="2218890" cy="1657755"/>
          </a:xfrm>
        </p:grpSpPr>
        <p:sp>
          <p:nvSpPr>
            <p:cNvPr id="25" name="Rectangle 24"/>
            <p:cNvSpPr/>
            <p:nvPr/>
          </p:nvSpPr>
          <p:spPr>
            <a:xfrm>
              <a:off x="3384138" y="3003498"/>
              <a:ext cx="2212387" cy="16155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010" y="2993201"/>
              <a:ext cx="2209018" cy="1657755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04" y="2321308"/>
            <a:ext cx="812351" cy="6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1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4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5" grpId="0" animBg="1"/>
      <p:bldP spid="35" grpId="1" animBg="1"/>
      <p:bldP spid="39" grpId="0" animBg="1"/>
      <p:bldP spid="39" grpId="1" animBg="1"/>
      <p:bldP spid="46" grpId="0" animBg="1"/>
      <p:bldP spid="47" grpId="0" animBg="1"/>
      <p:bldP spid="47" grpId="1" animBg="1"/>
      <p:bldP spid="48" grpId="0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3780" y="652700"/>
            <a:ext cx="10647947" cy="43090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26" y="1576663"/>
            <a:ext cx="3479013" cy="288939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595009" y="5067300"/>
            <a:ext cx="10987391" cy="2848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20409" y="5168900"/>
            <a:ext cx="10987391" cy="284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07709" y="5257800"/>
            <a:ext cx="10987391" cy="2848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04608" y="698713"/>
            <a:ext cx="3367922" cy="68558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আউটপুট ডিভাইস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0500" y="670232"/>
            <a:ext cx="3422030" cy="7425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6758" y="5357372"/>
            <a:ext cx="10961991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নিশ্চয় এটা তোমাদের চেনা জিনিস।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898" y="1989533"/>
            <a:ext cx="1541014" cy="15410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99" y="2061496"/>
            <a:ext cx="1469050" cy="14690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3109" y="5382685"/>
            <a:ext cx="10949291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স্পিকার।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2878" y="5387570"/>
            <a:ext cx="10959643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এটা কী কাজে ব্যবহার করা হয়।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2999" y="5388631"/>
            <a:ext cx="10961991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 শোনার জন্য।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0147" y="5377983"/>
            <a:ext cx="10961991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শব্দকে আউটপুট হিসেবে পেতে স্পিকার ব্যবহার করি।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3309257" y="2801257"/>
            <a:ext cx="4107543" cy="1337810"/>
          </a:xfrm>
          <a:custGeom>
            <a:avLst/>
            <a:gdLst>
              <a:gd name="connsiteX0" fmla="*/ 0 w 4107543"/>
              <a:gd name="connsiteY0" fmla="*/ 261257 h 1337810"/>
              <a:gd name="connsiteX1" fmla="*/ 174172 w 4107543"/>
              <a:gd name="connsiteY1" fmla="*/ 232229 h 1337810"/>
              <a:gd name="connsiteX2" fmla="*/ 261257 w 4107543"/>
              <a:gd name="connsiteY2" fmla="*/ 261257 h 1337810"/>
              <a:gd name="connsiteX3" fmla="*/ 304800 w 4107543"/>
              <a:gd name="connsiteY3" fmla="*/ 304800 h 1337810"/>
              <a:gd name="connsiteX4" fmla="*/ 348343 w 4107543"/>
              <a:gd name="connsiteY4" fmla="*/ 319314 h 1337810"/>
              <a:gd name="connsiteX5" fmla="*/ 391886 w 4107543"/>
              <a:gd name="connsiteY5" fmla="*/ 348343 h 1337810"/>
              <a:gd name="connsiteX6" fmla="*/ 624114 w 4107543"/>
              <a:gd name="connsiteY6" fmla="*/ 333829 h 1337810"/>
              <a:gd name="connsiteX7" fmla="*/ 682172 w 4107543"/>
              <a:gd name="connsiteY7" fmla="*/ 319314 h 1337810"/>
              <a:gd name="connsiteX8" fmla="*/ 754743 w 4107543"/>
              <a:gd name="connsiteY8" fmla="*/ 232229 h 1337810"/>
              <a:gd name="connsiteX9" fmla="*/ 798286 w 4107543"/>
              <a:gd name="connsiteY9" fmla="*/ 203200 h 1337810"/>
              <a:gd name="connsiteX10" fmla="*/ 885372 w 4107543"/>
              <a:gd name="connsiteY10" fmla="*/ 174172 h 1337810"/>
              <a:gd name="connsiteX11" fmla="*/ 1001486 w 4107543"/>
              <a:gd name="connsiteY11" fmla="*/ 188686 h 1337810"/>
              <a:gd name="connsiteX12" fmla="*/ 1045029 w 4107543"/>
              <a:gd name="connsiteY12" fmla="*/ 217714 h 1337810"/>
              <a:gd name="connsiteX13" fmla="*/ 1117600 w 4107543"/>
              <a:gd name="connsiteY13" fmla="*/ 304800 h 1337810"/>
              <a:gd name="connsiteX14" fmla="*/ 1262743 w 4107543"/>
              <a:gd name="connsiteY14" fmla="*/ 290286 h 1337810"/>
              <a:gd name="connsiteX15" fmla="*/ 1291772 w 4107543"/>
              <a:gd name="connsiteY15" fmla="*/ 246743 h 1337810"/>
              <a:gd name="connsiteX16" fmla="*/ 1335314 w 4107543"/>
              <a:gd name="connsiteY16" fmla="*/ 217714 h 1337810"/>
              <a:gd name="connsiteX17" fmla="*/ 1378857 w 4107543"/>
              <a:gd name="connsiteY17" fmla="*/ 130629 h 1337810"/>
              <a:gd name="connsiteX18" fmla="*/ 1393372 w 4107543"/>
              <a:gd name="connsiteY18" fmla="*/ 87086 h 1337810"/>
              <a:gd name="connsiteX19" fmla="*/ 1436914 w 4107543"/>
              <a:gd name="connsiteY19" fmla="*/ 43543 h 1337810"/>
              <a:gd name="connsiteX20" fmla="*/ 1465943 w 4107543"/>
              <a:gd name="connsiteY20" fmla="*/ 0 h 1337810"/>
              <a:gd name="connsiteX21" fmla="*/ 1538514 w 4107543"/>
              <a:gd name="connsiteY21" fmla="*/ 14514 h 1337810"/>
              <a:gd name="connsiteX22" fmla="*/ 1553029 w 4107543"/>
              <a:gd name="connsiteY22" fmla="*/ 58057 h 1337810"/>
              <a:gd name="connsiteX23" fmla="*/ 1625600 w 4107543"/>
              <a:gd name="connsiteY23" fmla="*/ 145143 h 1337810"/>
              <a:gd name="connsiteX24" fmla="*/ 1640114 w 4107543"/>
              <a:gd name="connsiteY24" fmla="*/ 188686 h 1337810"/>
              <a:gd name="connsiteX25" fmla="*/ 1669143 w 4107543"/>
              <a:gd name="connsiteY25" fmla="*/ 246743 h 1337810"/>
              <a:gd name="connsiteX26" fmla="*/ 1683657 w 4107543"/>
              <a:gd name="connsiteY26" fmla="*/ 290286 h 1337810"/>
              <a:gd name="connsiteX27" fmla="*/ 1741714 w 4107543"/>
              <a:gd name="connsiteY27" fmla="*/ 391886 h 1337810"/>
              <a:gd name="connsiteX28" fmla="*/ 1944914 w 4107543"/>
              <a:gd name="connsiteY28" fmla="*/ 377372 h 1337810"/>
              <a:gd name="connsiteX29" fmla="*/ 2032000 w 4107543"/>
              <a:gd name="connsiteY29" fmla="*/ 319314 h 1337810"/>
              <a:gd name="connsiteX30" fmla="*/ 2133600 w 4107543"/>
              <a:gd name="connsiteY30" fmla="*/ 275772 h 1337810"/>
              <a:gd name="connsiteX31" fmla="*/ 2220686 w 4107543"/>
              <a:gd name="connsiteY31" fmla="*/ 304800 h 1337810"/>
              <a:gd name="connsiteX32" fmla="*/ 2293257 w 4107543"/>
              <a:gd name="connsiteY32" fmla="*/ 391886 h 1337810"/>
              <a:gd name="connsiteX33" fmla="*/ 2336800 w 4107543"/>
              <a:gd name="connsiteY33" fmla="*/ 522514 h 1337810"/>
              <a:gd name="connsiteX34" fmla="*/ 2351314 w 4107543"/>
              <a:gd name="connsiteY34" fmla="*/ 566057 h 1337810"/>
              <a:gd name="connsiteX35" fmla="*/ 2365829 w 4107543"/>
              <a:gd name="connsiteY35" fmla="*/ 609600 h 1337810"/>
              <a:gd name="connsiteX36" fmla="*/ 2394857 w 4107543"/>
              <a:gd name="connsiteY36" fmla="*/ 711200 h 1337810"/>
              <a:gd name="connsiteX37" fmla="*/ 2438400 w 4107543"/>
              <a:gd name="connsiteY37" fmla="*/ 740229 h 1337810"/>
              <a:gd name="connsiteX38" fmla="*/ 2525486 w 4107543"/>
              <a:gd name="connsiteY38" fmla="*/ 769257 h 1337810"/>
              <a:gd name="connsiteX39" fmla="*/ 2670629 w 4107543"/>
              <a:gd name="connsiteY39" fmla="*/ 754743 h 1337810"/>
              <a:gd name="connsiteX40" fmla="*/ 2757714 w 4107543"/>
              <a:gd name="connsiteY40" fmla="*/ 725714 h 1337810"/>
              <a:gd name="connsiteX41" fmla="*/ 2815772 w 4107543"/>
              <a:gd name="connsiteY41" fmla="*/ 783772 h 1337810"/>
              <a:gd name="connsiteX42" fmla="*/ 2931886 w 4107543"/>
              <a:gd name="connsiteY42" fmla="*/ 827314 h 1337810"/>
              <a:gd name="connsiteX43" fmla="*/ 2946400 w 4107543"/>
              <a:gd name="connsiteY43" fmla="*/ 899886 h 1337810"/>
              <a:gd name="connsiteX44" fmla="*/ 2960914 w 4107543"/>
              <a:gd name="connsiteY44" fmla="*/ 1161143 h 1337810"/>
              <a:gd name="connsiteX45" fmla="*/ 3018972 w 4107543"/>
              <a:gd name="connsiteY45" fmla="*/ 1277257 h 1337810"/>
              <a:gd name="connsiteX46" fmla="*/ 3265714 w 4107543"/>
              <a:gd name="connsiteY46" fmla="*/ 1320800 h 1337810"/>
              <a:gd name="connsiteX47" fmla="*/ 3410857 w 4107543"/>
              <a:gd name="connsiteY47" fmla="*/ 1320800 h 1337810"/>
              <a:gd name="connsiteX48" fmla="*/ 3497943 w 4107543"/>
              <a:gd name="connsiteY48" fmla="*/ 1291772 h 1337810"/>
              <a:gd name="connsiteX49" fmla="*/ 3585029 w 4107543"/>
              <a:gd name="connsiteY49" fmla="*/ 1248229 h 1337810"/>
              <a:gd name="connsiteX50" fmla="*/ 3672114 w 4107543"/>
              <a:gd name="connsiteY50" fmla="*/ 1204686 h 1337810"/>
              <a:gd name="connsiteX51" fmla="*/ 3715657 w 4107543"/>
              <a:gd name="connsiteY51" fmla="*/ 1161143 h 1337810"/>
              <a:gd name="connsiteX52" fmla="*/ 3802743 w 4107543"/>
              <a:gd name="connsiteY52" fmla="*/ 1132114 h 1337810"/>
              <a:gd name="connsiteX53" fmla="*/ 3846286 w 4107543"/>
              <a:gd name="connsiteY53" fmla="*/ 1161143 h 1337810"/>
              <a:gd name="connsiteX54" fmla="*/ 3976914 w 4107543"/>
              <a:gd name="connsiteY54" fmla="*/ 1132114 h 1337810"/>
              <a:gd name="connsiteX55" fmla="*/ 4020457 w 4107543"/>
              <a:gd name="connsiteY55" fmla="*/ 1103086 h 1337810"/>
              <a:gd name="connsiteX56" fmla="*/ 4064000 w 4107543"/>
              <a:gd name="connsiteY56" fmla="*/ 1088572 h 1337810"/>
              <a:gd name="connsiteX57" fmla="*/ 4107543 w 4107543"/>
              <a:gd name="connsiteY57" fmla="*/ 1146629 h 133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107543" h="1337810">
                <a:moveTo>
                  <a:pt x="0" y="261257"/>
                </a:moveTo>
                <a:cubicBezTo>
                  <a:pt x="90605" y="206894"/>
                  <a:pt x="58350" y="205501"/>
                  <a:pt x="174172" y="232229"/>
                </a:cubicBezTo>
                <a:cubicBezTo>
                  <a:pt x="203987" y="239109"/>
                  <a:pt x="261257" y="261257"/>
                  <a:pt x="261257" y="261257"/>
                </a:cubicBezTo>
                <a:cubicBezTo>
                  <a:pt x="275771" y="275771"/>
                  <a:pt x="287721" y="293414"/>
                  <a:pt x="304800" y="304800"/>
                </a:cubicBezTo>
                <a:cubicBezTo>
                  <a:pt x="317530" y="313287"/>
                  <a:pt x="334659" y="312472"/>
                  <a:pt x="348343" y="319314"/>
                </a:cubicBezTo>
                <a:cubicBezTo>
                  <a:pt x="363945" y="327115"/>
                  <a:pt x="377372" y="338667"/>
                  <a:pt x="391886" y="348343"/>
                </a:cubicBezTo>
                <a:cubicBezTo>
                  <a:pt x="469295" y="343505"/>
                  <a:pt x="546939" y="341547"/>
                  <a:pt x="624114" y="333829"/>
                </a:cubicBezTo>
                <a:cubicBezTo>
                  <a:pt x="643963" y="331844"/>
                  <a:pt x="664852" y="329211"/>
                  <a:pt x="682172" y="319314"/>
                </a:cubicBezTo>
                <a:cubicBezTo>
                  <a:pt x="737650" y="287612"/>
                  <a:pt x="714667" y="272305"/>
                  <a:pt x="754743" y="232229"/>
                </a:cubicBezTo>
                <a:cubicBezTo>
                  <a:pt x="767078" y="219894"/>
                  <a:pt x="782345" y="210285"/>
                  <a:pt x="798286" y="203200"/>
                </a:cubicBezTo>
                <a:cubicBezTo>
                  <a:pt x="826248" y="190773"/>
                  <a:pt x="885372" y="174172"/>
                  <a:pt x="885372" y="174172"/>
                </a:cubicBezTo>
                <a:cubicBezTo>
                  <a:pt x="924077" y="179010"/>
                  <a:pt x="963855" y="178423"/>
                  <a:pt x="1001486" y="188686"/>
                </a:cubicBezTo>
                <a:cubicBezTo>
                  <a:pt x="1018315" y="193276"/>
                  <a:pt x="1031628" y="206547"/>
                  <a:pt x="1045029" y="217714"/>
                </a:cubicBezTo>
                <a:cubicBezTo>
                  <a:pt x="1086938" y="252637"/>
                  <a:pt x="1089058" y="261985"/>
                  <a:pt x="1117600" y="304800"/>
                </a:cubicBezTo>
                <a:cubicBezTo>
                  <a:pt x="1165981" y="299962"/>
                  <a:pt x="1216616" y="305662"/>
                  <a:pt x="1262743" y="290286"/>
                </a:cubicBezTo>
                <a:cubicBezTo>
                  <a:pt x="1279292" y="284770"/>
                  <a:pt x="1279437" y="259078"/>
                  <a:pt x="1291772" y="246743"/>
                </a:cubicBezTo>
                <a:cubicBezTo>
                  <a:pt x="1304107" y="234408"/>
                  <a:pt x="1320800" y="227390"/>
                  <a:pt x="1335314" y="217714"/>
                </a:cubicBezTo>
                <a:cubicBezTo>
                  <a:pt x="1371799" y="108267"/>
                  <a:pt x="1322583" y="243177"/>
                  <a:pt x="1378857" y="130629"/>
                </a:cubicBezTo>
                <a:cubicBezTo>
                  <a:pt x="1385699" y="116945"/>
                  <a:pt x="1384885" y="99816"/>
                  <a:pt x="1393372" y="87086"/>
                </a:cubicBezTo>
                <a:cubicBezTo>
                  <a:pt x="1404758" y="70007"/>
                  <a:pt x="1423774" y="59312"/>
                  <a:pt x="1436914" y="43543"/>
                </a:cubicBezTo>
                <a:cubicBezTo>
                  <a:pt x="1448081" y="30142"/>
                  <a:pt x="1456267" y="14514"/>
                  <a:pt x="1465943" y="0"/>
                </a:cubicBezTo>
                <a:cubicBezTo>
                  <a:pt x="1490133" y="4838"/>
                  <a:pt x="1517988" y="830"/>
                  <a:pt x="1538514" y="14514"/>
                </a:cubicBezTo>
                <a:cubicBezTo>
                  <a:pt x="1551244" y="23001"/>
                  <a:pt x="1544542" y="45327"/>
                  <a:pt x="1553029" y="58057"/>
                </a:cubicBezTo>
                <a:cubicBezTo>
                  <a:pt x="1617225" y="154350"/>
                  <a:pt x="1578117" y="50175"/>
                  <a:pt x="1625600" y="145143"/>
                </a:cubicBezTo>
                <a:cubicBezTo>
                  <a:pt x="1632442" y="158827"/>
                  <a:pt x="1634087" y="174624"/>
                  <a:pt x="1640114" y="188686"/>
                </a:cubicBezTo>
                <a:cubicBezTo>
                  <a:pt x="1648637" y="208573"/>
                  <a:pt x="1660620" y="226856"/>
                  <a:pt x="1669143" y="246743"/>
                </a:cubicBezTo>
                <a:cubicBezTo>
                  <a:pt x="1675170" y="260805"/>
                  <a:pt x="1677630" y="276224"/>
                  <a:pt x="1683657" y="290286"/>
                </a:cubicBezTo>
                <a:cubicBezTo>
                  <a:pt x="1705753" y="341844"/>
                  <a:pt x="1712563" y="348159"/>
                  <a:pt x="1741714" y="391886"/>
                </a:cubicBezTo>
                <a:cubicBezTo>
                  <a:pt x="1809447" y="387048"/>
                  <a:pt x="1879036" y="393842"/>
                  <a:pt x="1944914" y="377372"/>
                </a:cubicBezTo>
                <a:cubicBezTo>
                  <a:pt x="1978761" y="368910"/>
                  <a:pt x="2000795" y="334916"/>
                  <a:pt x="2032000" y="319314"/>
                </a:cubicBezTo>
                <a:cubicBezTo>
                  <a:pt x="2103741" y="283444"/>
                  <a:pt x="2069531" y="297128"/>
                  <a:pt x="2133600" y="275772"/>
                </a:cubicBezTo>
                <a:cubicBezTo>
                  <a:pt x="2162629" y="285448"/>
                  <a:pt x="2203713" y="279340"/>
                  <a:pt x="2220686" y="304800"/>
                </a:cubicBezTo>
                <a:cubicBezTo>
                  <a:pt x="2261100" y="365422"/>
                  <a:pt x="2237379" y="336008"/>
                  <a:pt x="2293257" y="391886"/>
                </a:cubicBezTo>
                <a:lnTo>
                  <a:pt x="2336800" y="522514"/>
                </a:lnTo>
                <a:lnTo>
                  <a:pt x="2351314" y="566057"/>
                </a:lnTo>
                <a:cubicBezTo>
                  <a:pt x="2356152" y="580571"/>
                  <a:pt x="2362118" y="594757"/>
                  <a:pt x="2365829" y="609600"/>
                </a:cubicBezTo>
                <a:cubicBezTo>
                  <a:pt x="2366777" y="613393"/>
                  <a:pt x="2387286" y="701736"/>
                  <a:pt x="2394857" y="711200"/>
                </a:cubicBezTo>
                <a:cubicBezTo>
                  <a:pt x="2405754" y="724822"/>
                  <a:pt x="2422459" y="733144"/>
                  <a:pt x="2438400" y="740229"/>
                </a:cubicBezTo>
                <a:cubicBezTo>
                  <a:pt x="2466362" y="752656"/>
                  <a:pt x="2525486" y="769257"/>
                  <a:pt x="2525486" y="769257"/>
                </a:cubicBezTo>
                <a:cubicBezTo>
                  <a:pt x="2573867" y="764419"/>
                  <a:pt x="2622840" y="763704"/>
                  <a:pt x="2670629" y="754743"/>
                </a:cubicBezTo>
                <a:cubicBezTo>
                  <a:pt x="2700704" y="749104"/>
                  <a:pt x="2757714" y="725714"/>
                  <a:pt x="2757714" y="725714"/>
                </a:cubicBezTo>
                <a:cubicBezTo>
                  <a:pt x="2852717" y="757383"/>
                  <a:pt x="2759473" y="713399"/>
                  <a:pt x="2815772" y="783772"/>
                </a:cubicBezTo>
                <a:cubicBezTo>
                  <a:pt x="2844247" y="819366"/>
                  <a:pt x="2892547" y="819446"/>
                  <a:pt x="2931886" y="827314"/>
                </a:cubicBezTo>
                <a:cubicBezTo>
                  <a:pt x="2936724" y="851505"/>
                  <a:pt x="2944263" y="875309"/>
                  <a:pt x="2946400" y="899886"/>
                </a:cubicBezTo>
                <a:cubicBezTo>
                  <a:pt x="2953956" y="986778"/>
                  <a:pt x="2944443" y="1075492"/>
                  <a:pt x="2960914" y="1161143"/>
                </a:cubicBezTo>
                <a:cubicBezTo>
                  <a:pt x="2969086" y="1203638"/>
                  <a:pt x="2977919" y="1263573"/>
                  <a:pt x="3018972" y="1277257"/>
                </a:cubicBezTo>
                <a:cubicBezTo>
                  <a:pt x="3156753" y="1323185"/>
                  <a:pt x="3075584" y="1303516"/>
                  <a:pt x="3265714" y="1320800"/>
                </a:cubicBezTo>
                <a:cubicBezTo>
                  <a:pt x="3333575" y="1343420"/>
                  <a:pt x="3312305" y="1343542"/>
                  <a:pt x="3410857" y="1320800"/>
                </a:cubicBezTo>
                <a:cubicBezTo>
                  <a:pt x="3440672" y="1313920"/>
                  <a:pt x="3497943" y="1291772"/>
                  <a:pt x="3497943" y="1291772"/>
                </a:cubicBezTo>
                <a:cubicBezTo>
                  <a:pt x="3622732" y="1208579"/>
                  <a:pt x="3464845" y="1308321"/>
                  <a:pt x="3585029" y="1248229"/>
                </a:cubicBezTo>
                <a:cubicBezTo>
                  <a:pt x="3697577" y="1191955"/>
                  <a:pt x="3562668" y="1241168"/>
                  <a:pt x="3672114" y="1204686"/>
                </a:cubicBezTo>
                <a:cubicBezTo>
                  <a:pt x="3686628" y="1190172"/>
                  <a:pt x="3697714" y="1171112"/>
                  <a:pt x="3715657" y="1161143"/>
                </a:cubicBezTo>
                <a:cubicBezTo>
                  <a:pt x="3742405" y="1146283"/>
                  <a:pt x="3802743" y="1132114"/>
                  <a:pt x="3802743" y="1132114"/>
                </a:cubicBezTo>
                <a:cubicBezTo>
                  <a:pt x="3817257" y="1141790"/>
                  <a:pt x="3828949" y="1159217"/>
                  <a:pt x="3846286" y="1161143"/>
                </a:cubicBezTo>
                <a:cubicBezTo>
                  <a:pt x="3864535" y="1163171"/>
                  <a:pt x="3949085" y="1146029"/>
                  <a:pt x="3976914" y="1132114"/>
                </a:cubicBezTo>
                <a:cubicBezTo>
                  <a:pt x="3992516" y="1124313"/>
                  <a:pt x="4004855" y="1110887"/>
                  <a:pt x="4020457" y="1103086"/>
                </a:cubicBezTo>
                <a:cubicBezTo>
                  <a:pt x="4034141" y="1096244"/>
                  <a:pt x="4049486" y="1093410"/>
                  <a:pt x="4064000" y="1088572"/>
                </a:cubicBezTo>
                <a:cubicBezTo>
                  <a:pt x="4096824" y="1137807"/>
                  <a:pt x="4080695" y="1119779"/>
                  <a:pt x="4107543" y="114662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091364" y="1838722"/>
            <a:ext cx="3118535" cy="2374495"/>
            <a:chOff x="938462" y="2049021"/>
            <a:chExt cx="2611265" cy="194619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62" y="2387035"/>
              <a:ext cx="1094875" cy="160818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203" y="2049021"/>
              <a:ext cx="1833524" cy="1833524"/>
            </a:xfrm>
            <a:prstGeom prst="rect">
              <a:avLst/>
            </a:prstGeom>
          </p:spPr>
        </p:pic>
      </p:grpSp>
      <p:graphicFrame>
        <p:nvGraphicFramePr>
          <p:cNvPr id="40" name="Object 3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164551"/>
              </p:ext>
            </p:extLst>
          </p:nvPr>
        </p:nvGraphicFramePr>
        <p:xfrm>
          <a:off x="3805238" y="23320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Packager Shell Object" showAsIcon="1" r:id="rId7" imgW="914400" imgH="771480" progId="Package">
                  <p:embed/>
                </p:oleObj>
              </mc:Choice>
              <mc:Fallback>
                <p:oleObj name="Packager Shell Object" showAsIcon="1" r:id="rId7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05238" y="23320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/>
          <p:cNvSpPr/>
          <p:nvPr/>
        </p:nvSpPr>
        <p:spPr>
          <a:xfrm>
            <a:off x="3723559" y="2216421"/>
            <a:ext cx="1019869" cy="10375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4358360" y="2671137"/>
            <a:ext cx="668599" cy="14015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107201" y="4126073"/>
            <a:ext cx="1883092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এখানে ক্লিক করুন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05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4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41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41272" y="670232"/>
            <a:ext cx="10676696" cy="456350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87796">
            <a:off x="2709592" y="2695648"/>
            <a:ext cx="2626088" cy="179342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804608" y="698713"/>
            <a:ext cx="3367922" cy="68558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আউটপুট ডিভাইস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50500" y="670232"/>
            <a:ext cx="3422030" cy="7425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91350" y="5444608"/>
            <a:ext cx="10961991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ছবির দিকে ভালভাবে খেয়াল কর।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7303999" y="1048411"/>
            <a:ext cx="3728959" cy="3645944"/>
            <a:chOff x="7075399" y="793708"/>
            <a:chExt cx="3927238" cy="3898983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5399" y="793708"/>
              <a:ext cx="3927238" cy="3898983"/>
            </a:xfrm>
            <a:prstGeom prst="rect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904" y="1515978"/>
              <a:ext cx="2525389" cy="2454442"/>
            </a:xfrm>
            <a:prstGeom prst="rect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</p:pic>
      </p:grpSp>
      <p:grpSp>
        <p:nvGrpSpPr>
          <p:cNvPr id="62" name="Group 61"/>
          <p:cNvGrpSpPr/>
          <p:nvPr/>
        </p:nvGrpSpPr>
        <p:grpSpPr>
          <a:xfrm>
            <a:off x="880323" y="1792789"/>
            <a:ext cx="2255360" cy="2730091"/>
            <a:chOff x="741272" y="1770217"/>
            <a:chExt cx="2255360" cy="2730091"/>
          </a:xfrm>
        </p:grpSpPr>
        <p:grpSp>
          <p:nvGrpSpPr>
            <p:cNvPr id="63" name="Group 62"/>
            <p:cNvGrpSpPr/>
            <p:nvPr/>
          </p:nvGrpSpPr>
          <p:grpSpPr>
            <a:xfrm>
              <a:off x="741272" y="1770217"/>
              <a:ext cx="2255360" cy="2730091"/>
              <a:chOff x="741272" y="1770217"/>
              <a:chExt cx="2255360" cy="2730091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9235" y="3320874"/>
                <a:ext cx="1179434" cy="1179434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272" y="1770217"/>
                <a:ext cx="2255360" cy="1640782"/>
              </a:xfrm>
              <a:prstGeom prst="rect">
                <a:avLst/>
              </a:prstGeom>
            </p:spPr>
          </p:pic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811" y="1929008"/>
              <a:ext cx="1630833" cy="942375"/>
            </a:xfrm>
            <a:prstGeom prst="rect">
              <a:avLst/>
            </a:prstGeom>
          </p:spPr>
        </p:pic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9418">
            <a:off x="4482972" y="1009210"/>
            <a:ext cx="3556294" cy="4386909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591349" y="5496688"/>
            <a:ext cx="10961991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মনিটরের দৃশ্য অনেক বড় করে স্কিনে দেখানোর জন্য মাল্টিমিডিয়া প্রজেক্টর ব্যবহার করা হয়।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05898" y="5444608"/>
            <a:ext cx="10961991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কম্পিউটারের মনিটরের সাথে সাথে আরেকটি বড় পর্দায় খেলা দেখা যাচ্ছে।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98624" y="5447681"/>
            <a:ext cx="10961991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কিছু বুঝতে পারলে?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0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2" grpId="1" animBg="1"/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07" y="3974032"/>
            <a:ext cx="2887426" cy="1784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92" y="1440074"/>
            <a:ext cx="2629053" cy="1912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96" y="1330798"/>
            <a:ext cx="2868421" cy="2130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67" y="1235878"/>
            <a:ext cx="2592007" cy="2102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02" y="3698750"/>
            <a:ext cx="2854965" cy="2426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7986" y="3265447"/>
            <a:ext cx="116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মনিটর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70444" y="3204782"/>
            <a:ext cx="116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প্রিন্টার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09370" y="3237363"/>
            <a:ext cx="116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প্লটার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5780" y="5728777"/>
            <a:ext cx="1321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স্পিকার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9344" y="5568779"/>
            <a:ext cx="1438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প্রজেক্টর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459" y="684060"/>
            <a:ext cx="1592179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তাহলে</a:t>
            </a:r>
            <a:endParaRPr lang="en-US" sz="4000" b="1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276" y="618341"/>
            <a:ext cx="4867038" cy="7078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এগুলো হল আউটপুট ডিভাইস।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9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4" grpId="0" animBg="1"/>
      <p:bldP spid="14" grpId="1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495132" y="797651"/>
            <a:ext cx="3437816" cy="80093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জোড়ায় </a:t>
            </a:r>
            <a:r>
              <a:rPr lang="bn-I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706316" y="797651"/>
            <a:ext cx="3320716" cy="80093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সময়ঃ ২ মিনিট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7581" y="3277223"/>
            <a:ext cx="7898315" cy="784830"/>
          </a:xfrm>
          <a:prstGeom prst="rect">
            <a:avLst/>
          </a:prstGeom>
          <a:noFill/>
          <a:ln w="127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q"/>
            </a:pPr>
            <a:r>
              <a:rPr lang="bn-IN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৫টি আউটপুট ডিভাইসের নাম লিখ।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33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79484" y="764292"/>
            <a:ext cx="4686210" cy="106919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মিলিয়ে নাও</a:t>
            </a:r>
            <a:endParaRPr lang="en-US" sz="48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10330" y="2201355"/>
            <a:ext cx="2585463" cy="37240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IN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 মনিটর</a:t>
            </a:r>
          </a:p>
          <a:p>
            <a:r>
              <a:rPr lang="bn-IN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 প্রিন্টার</a:t>
            </a:r>
          </a:p>
          <a:p>
            <a:r>
              <a:rPr lang="bn-IN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৩। প্লটার</a:t>
            </a:r>
          </a:p>
          <a:p>
            <a:r>
              <a:rPr lang="bn-IN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৪। স্পিকার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IN" sz="44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৫। প্রজেক্টর</a:t>
            </a:r>
            <a:r>
              <a:rPr lang="bn-BD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2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88431" y="697161"/>
            <a:ext cx="3163654" cy="830997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মূল্যায়ন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7804" y="2035171"/>
            <a:ext cx="8197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bn-IN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মনিটর কী কাজে ব্যবহার করা হয়?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7804" y="3941455"/>
            <a:ext cx="8423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bn-IN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বড় বড় ছবি, ব্যানার কিসের সাহায্যে ছাপানো হয়?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7804" y="2988313"/>
            <a:ext cx="8197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bn-IN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প্রিন্টার এর কাজ কী?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12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18936" y="810162"/>
            <a:ext cx="258679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83631" y="4873722"/>
            <a:ext cx="9342610" cy="707886"/>
          </a:xfrm>
          <a:prstGeom prst="rect">
            <a:avLst/>
          </a:prstGeom>
          <a:noFill/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bn-I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মাল্টিমিডিয়া প্রজেক্টর ও স্পিকারের কাজ বর্ণনা কর।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515371" y="991452"/>
            <a:ext cx="5460188" cy="3388041"/>
            <a:chOff x="2064874" y="1056698"/>
            <a:chExt cx="4044415" cy="2477006"/>
          </a:xfrm>
        </p:grpSpPr>
        <p:sp>
          <p:nvSpPr>
            <p:cNvPr id="11" name="Isosceles Triangle 10"/>
            <p:cNvSpPr/>
            <p:nvPr/>
          </p:nvSpPr>
          <p:spPr>
            <a:xfrm>
              <a:off x="2064874" y="1056698"/>
              <a:ext cx="4044415" cy="1185712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42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856702" y="2242410"/>
              <a:ext cx="2460759" cy="129129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42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10328" y="2536417"/>
              <a:ext cx="549540" cy="503522"/>
            </a:xfrm>
            <a:prstGeom prst="rect">
              <a:avLst/>
            </a:prstGeom>
            <a:solidFill>
              <a:schemeClr val="tx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42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01806" y="2536417"/>
              <a:ext cx="549540" cy="503522"/>
            </a:xfrm>
            <a:prstGeom prst="rect">
              <a:avLst/>
            </a:prstGeom>
            <a:solidFill>
              <a:schemeClr val="tx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42"/>
            </a:p>
          </p:txBody>
        </p:sp>
        <p:cxnSp>
          <p:nvCxnSpPr>
            <p:cNvPr id="17" name="Straight Connector 16"/>
            <p:cNvCxnSpPr>
              <a:stCxn id="11" idx="0"/>
            </p:cNvCxnSpPr>
            <p:nvPr/>
          </p:nvCxnSpPr>
          <p:spPr>
            <a:xfrm flipH="1">
              <a:off x="3010328" y="1056698"/>
              <a:ext cx="1076754" cy="118571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1" idx="0"/>
            </p:cNvCxnSpPr>
            <p:nvPr/>
          </p:nvCxnSpPr>
          <p:spPr>
            <a:xfrm flipH="1">
              <a:off x="3701323" y="1056698"/>
              <a:ext cx="385759" cy="118571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1" idx="0"/>
            </p:cNvCxnSpPr>
            <p:nvPr/>
          </p:nvCxnSpPr>
          <p:spPr>
            <a:xfrm>
              <a:off x="4087082" y="1056698"/>
              <a:ext cx="310257" cy="118571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1" idx="0"/>
            </p:cNvCxnSpPr>
            <p:nvPr/>
          </p:nvCxnSpPr>
          <p:spPr>
            <a:xfrm>
              <a:off x="4087082" y="1056698"/>
              <a:ext cx="1029448" cy="118571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1" idx="0"/>
              <a:endCxn id="11" idx="4"/>
            </p:cNvCxnSpPr>
            <p:nvPr/>
          </p:nvCxnSpPr>
          <p:spPr>
            <a:xfrm>
              <a:off x="4087082" y="1056698"/>
              <a:ext cx="2022207" cy="118571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1" idx="0"/>
            </p:cNvCxnSpPr>
            <p:nvPr/>
          </p:nvCxnSpPr>
          <p:spPr>
            <a:xfrm flipH="1">
              <a:off x="2075029" y="1056698"/>
              <a:ext cx="2012053" cy="1183787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lowchart: Predefined Process 22"/>
            <p:cNvSpPr/>
            <p:nvPr/>
          </p:nvSpPr>
          <p:spPr>
            <a:xfrm>
              <a:off x="3833360" y="2443951"/>
              <a:ext cx="503137" cy="996594"/>
            </a:xfrm>
            <a:prstGeom prst="flowChartPredefinedProces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859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967454" y="3797426"/>
            <a:ext cx="4709853" cy="191295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95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8575" y="1915315"/>
            <a:ext cx="8092279" cy="1983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12291" b="1" dirty="0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 সবাইকে</a:t>
            </a:r>
            <a:endParaRPr lang="en-US" sz="12291" b="1" dirty="0">
              <a:ln w="6600">
                <a:solidFill>
                  <a:schemeClr val="accent2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51" y="3591740"/>
            <a:ext cx="1720879" cy="26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Ribbon 1"/>
          <p:cNvSpPr/>
          <p:nvPr/>
        </p:nvSpPr>
        <p:spPr>
          <a:xfrm>
            <a:off x="3489158" y="782049"/>
            <a:ext cx="5498431" cy="950495"/>
          </a:xfrm>
          <a:prstGeom prst="ribbon">
            <a:avLst/>
          </a:prstGeom>
          <a:solidFill>
            <a:srgbClr val="9F219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8831" y="2483857"/>
            <a:ext cx="4820653" cy="347787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BA063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মুঃ</a:t>
            </a:r>
            <a:r>
              <a:rPr lang="en-US" sz="4800" b="1" dirty="0">
                <a:solidFill>
                  <a:srgbClr val="BA063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BA063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আব্দুর</a:t>
            </a:r>
            <a:r>
              <a:rPr lang="en-US" sz="4800" b="1" dirty="0">
                <a:solidFill>
                  <a:srgbClr val="BA063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BA063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রশিদ</a:t>
            </a:r>
            <a:r>
              <a:rPr lang="en-US" sz="2400" b="1" dirty="0">
                <a:solidFill>
                  <a:srgbClr val="BA063E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 সহকারী শিক্ষক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,</a:t>
            </a:r>
            <a:endParaRPr lang="bn-BD" sz="3200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দমদমা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নুরুল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উলুম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আহমদিয়া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আজিঃ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দাখিল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মাদ্রাসা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endParaRPr lang="bn-BD" sz="4400" b="1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উত্তরসর্তা,রাউজান,চট্টগ্রাম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IN" sz="2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মোবাঃ </a:t>
            </a:r>
            <a:r>
              <a:rPr lang="bn-IN" sz="2800" i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০১৭১৯-২৫৫৩৯০</a:t>
            </a:r>
            <a:endParaRPr lang="bn-BD" sz="3200" i="1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dirty="0">
                <a:cs typeface="NikoshBAN" pitchFamily="2" charset="0"/>
              </a:rPr>
              <a:t>E-mail: </a:t>
            </a:r>
            <a:r>
              <a:rPr lang="en-US" sz="2000" b="1" i="1" u="sng" dirty="0">
                <a:solidFill>
                  <a:schemeClr val="tx1">
                    <a:lumMod val="95000"/>
                    <a:lumOff val="5000"/>
                  </a:schemeClr>
                </a:solidFill>
                <a:cs typeface="NikoshBAN" pitchFamily="2" charset="0"/>
              </a:rPr>
              <a:t>m.abdurrashid85@gmail.com</a:t>
            </a:r>
            <a:r>
              <a:rPr lang="bn-BD" sz="2400" dirty="0">
                <a:cs typeface="NikoshBAN" pitchFamily="2" charset="0"/>
              </a:rPr>
              <a:t> </a:t>
            </a:r>
            <a:endParaRPr lang="en-US" sz="2400" dirty="0"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69240" y="3160965"/>
            <a:ext cx="4343401" cy="236988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শ্রেণি:</a:t>
            </a:r>
            <a:r>
              <a:rPr lang="bn-I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৭ম</a:t>
            </a:r>
            <a:endParaRPr lang="bn-BD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bn-B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 ও যোগাযোগ প্রযুক্তি</a:t>
            </a:r>
            <a:r>
              <a:rPr lang="bn-B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bn-I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bn-I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দ্বিতীয়</a:t>
            </a:r>
            <a:r>
              <a:rPr lang="bn-BD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bn-BD" sz="2800" b="1" dirty="0"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bn-BD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সময়: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৫০ মিনিট।</a:t>
            </a:r>
          </a:p>
        </p:txBody>
      </p:sp>
    </p:spTree>
    <p:extLst>
      <p:ext uri="{BB962C8B-B14F-4D97-AF65-F5344CB8AC3E}">
        <p14:creationId xmlns:p14="http://schemas.microsoft.com/office/powerpoint/2010/main" val="6199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31" y="4121468"/>
            <a:ext cx="3144928" cy="19435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95" y="1734924"/>
            <a:ext cx="2629053" cy="19120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286" y="1623355"/>
            <a:ext cx="2868421" cy="21305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67" y="1572763"/>
            <a:ext cx="2592007" cy="2102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53" y="3753945"/>
            <a:ext cx="3022684" cy="24784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92295" y="696917"/>
            <a:ext cx="3288080" cy="7078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চলো কিছু ছবি দেখি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8645" y="640527"/>
            <a:ext cx="4288354" cy="7078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ছবিগুলো দেখে কী বুঝলে?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01290" y="644794"/>
            <a:ext cx="7443064" cy="7078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অনুমান করে বল আজকের পাঠ কী হতে পারে?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1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0108" y="2053982"/>
            <a:ext cx="9042401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সংশ্লিষ্ট যন্ত্রপাতি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6109" y="4042230"/>
            <a:ext cx="4470401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আউটপুট ডিভাইস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76" y="3620303"/>
            <a:ext cx="1819776" cy="1557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27" y="3394959"/>
            <a:ext cx="2008416" cy="2008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57" y="743850"/>
            <a:ext cx="2631102" cy="112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0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1209" y="2594588"/>
            <a:ext cx="8724761" cy="2903872"/>
          </a:xfrm>
          <a:prstGeom prst="rect">
            <a:avLst/>
          </a:prstGeom>
          <a:noFill/>
          <a:ln w="127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457200" indent="-457200" defTabSz="14224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NikoshBAN" panose="02000000000000000000" pitchFamily="2" charset="0"/>
              <a:buChar char="□"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 তা বলতে পারবে</a:t>
            </a:r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457200" indent="-457200" defTabSz="14224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NikoshBAN" panose="02000000000000000000" pitchFamily="2" charset="0"/>
              <a:buChar char="□"/>
            </a:pPr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ডিভাইসের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নাম</a:t>
            </a:r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লিখতে পারবে</a:t>
            </a:r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457200" indent="-457200" defTabSz="14224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NikoshBAN" panose="02000000000000000000" pitchFamily="2" charset="0"/>
              <a:buChar char="□"/>
            </a:pPr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প্রত্যেক প্রকার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আউটপুট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বর্ণনা করতে পারবে।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0764" y="2128732"/>
            <a:ext cx="41585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600" b="1" dirty="0"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…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4050923" y="678425"/>
            <a:ext cx="3565335" cy="1241444"/>
          </a:xfrm>
          <a:prstGeom prst="cloudCallout">
            <a:avLst/>
          </a:prstGeom>
          <a:solidFill>
            <a:srgbClr val="9F21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>
                <a:solidFill>
                  <a:srgbClr val="FFFF00"/>
                </a:solidFill>
                <a:latin typeface="NikoshBAN" pitchFamily="2" charset="0"/>
                <a:cs typeface="NikoshBAN" pitchFamily="2" charset="0"/>
                <a:sym typeface="Wingdings"/>
              </a:rPr>
              <a:t>শিখনফল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2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0095" y="3045285"/>
            <a:ext cx="10571807" cy="181588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40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আউটপুট </a:t>
            </a:r>
            <a:r>
              <a:rPr lang="bn-BD" sz="4000" b="1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ডিভাইস</a:t>
            </a:r>
            <a:r>
              <a:rPr lang="bn-IN" sz="4000" b="1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ঃ</a:t>
            </a:r>
            <a:r>
              <a:rPr lang="bn-BD" sz="4000" b="1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যে ডিভাইস গুলোর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মাধ্যমে কম্পিউটারে দেওয়া তথ্য বা ইনপুটের ফলাফল দেখা বা  শোনা যায় তাকে আউটপুট 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ডিভাইস বলে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।যেমন- মনিটর , প্রিন্টার ,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স্পিকার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ইত্যাদি।   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64341" y="946302"/>
            <a:ext cx="446331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আউটপুট ডিভাইস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8507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52275" y="677338"/>
            <a:ext cx="3043990" cy="80093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899657" y="677338"/>
            <a:ext cx="3320716" cy="80093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সময়ঃ ২ মিনিট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 descr="Writing-CatalinPet_2405246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701" y="1860102"/>
            <a:ext cx="3679956" cy="23130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824119" y="5150087"/>
            <a:ext cx="6471120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bn-IN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আউটপুট ডিভাইস </a:t>
            </a:r>
            <a:r>
              <a:rPr lang="bn-IN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কাকে বলে</a:t>
            </a:r>
            <a:r>
              <a:rPr lang="bn-IN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53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759958" y="938464"/>
            <a:ext cx="4686210" cy="106919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মিলিয়ে নাও</a:t>
            </a:r>
            <a:endParaRPr lang="en-US" sz="48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2973" y="2985127"/>
            <a:ext cx="9200179" cy="181588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40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আউটপুট </a:t>
            </a:r>
            <a:r>
              <a:rPr lang="bn-BD" sz="4000" b="1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ডিভাইস</a:t>
            </a:r>
            <a:r>
              <a:rPr lang="bn-IN" sz="4000" b="1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ঃ</a:t>
            </a:r>
            <a:r>
              <a:rPr lang="bn-BD" sz="4000" b="1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যে ডিভাইস গুলোর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মাধ্যমে কম্পিউটারে দেওয়া তথ্য বা ইনপুটের ফলাফল দেখা বা  শোনা যায় তাকে আউটপুট 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ডিভাইস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বলে।   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02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859" y="686415"/>
            <a:ext cx="3598759" cy="261810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750630" y="1653739"/>
            <a:ext cx="1451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মনিটর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7096">
            <a:off x="6619786" y="3373540"/>
            <a:ext cx="2445587" cy="210050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400" y="1205004"/>
            <a:ext cx="1033510" cy="103351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352402" y="5357298"/>
            <a:ext cx="959061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 তথ্যের আউটপুট দেখার জন্য মনিটর ব্যবহার করা হয়।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3210" y="5065714"/>
            <a:ext cx="10971890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 তথ্য ইনপুট করার সাথে সাথেই মেমোরি আর প্রসেসর দিয়ে তথ্য উপাত্তের উপর কাজ করে আউটপুট হিসেবে মনিটরে দেখতে পাই।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909391" y="2926076"/>
            <a:ext cx="3443909" cy="1239523"/>
          </a:xfrm>
          <a:custGeom>
            <a:avLst/>
            <a:gdLst>
              <a:gd name="connsiteX0" fmla="*/ 3763618 w 3763618"/>
              <a:gd name="connsiteY0" fmla="*/ 1497632 h 1891928"/>
              <a:gd name="connsiteX1" fmla="*/ 3723861 w 3763618"/>
              <a:gd name="connsiteY1" fmla="*/ 1351858 h 1891928"/>
              <a:gd name="connsiteX2" fmla="*/ 3684105 w 3763618"/>
              <a:gd name="connsiteY2" fmla="*/ 1325354 h 1891928"/>
              <a:gd name="connsiteX3" fmla="*/ 3604592 w 3763618"/>
              <a:gd name="connsiteY3" fmla="*/ 1298849 h 1891928"/>
              <a:gd name="connsiteX4" fmla="*/ 3379305 w 3763618"/>
              <a:gd name="connsiteY4" fmla="*/ 1338606 h 1891928"/>
              <a:gd name="connsiteX5" fmla="*/ 3260035 w 3763618"/>
              <a:gd name="connsiteY5" fmla="*/ 1378362 h 1891928"/>
              <a:gd name="connsiteX6" fmla="*/ 3114261 w 3763618"/>
              <a:gd name="connsiteY6" fmla="*/ 1365110 h 1891928"/>
              <a:gd name="connsiteX7" fmla="*/ 3048000 w 3763618"/>
              <a:gd name="connsiteY7" fmla="*/ 1312102 h 1891928"/>
              <a:gd name="connsiteX8" fmla="*/ 2994992 w 3763618"/>
              <a:gd name="connsiteY8" fmla="*/ 1232589 h 1891928"/>
              <a:gd name="connsiteX9" fmla="*/ 2902226 w 3763618"/>
              <a:gd name="connsiteY9" fmla="*/ 1192832 h 1891928"/>
              <a:gd name="connsiteX10" fmla="*/ 2743200 w 3763618"/>
              <a:gd name="connsiteY10" fmla="*/ 1206084 h 1891928"/>
              <a:gd name="connsiteX11" fmla="*/ 2703444 w 3763618"/>
              <a:gd name="connsiteY11" fmla="*/ 1219336 h 1891928"/>
              <a:gd name="connsiteX12" fmla="*/ 2623931 w 3763618"/>
              <a:gd name="connsiteY12" fmla="*/ 1272345 h 1891928"/>
              <a:gd name="connsiteX13" fmla="*/ 2584174 w 3763618"/>
              <a:gd name="connsiteY13" fmla="*/ 1338606 h 1891928"/>
              <a:gd name="connsiteX14" fmla="*/ 2557670 w 3763618"/>
              <a:gd name="connsiteY14" fmla="*/ 1391615 h 1891928"/>
              <a:gd name="connsiteX15" fmla="*/ 2504661 w 3763618"/>
              <a:gd name="connsiteY15" fmla="*/ 1471128 h 1891928"/>
              <a:gd name="connsiteX16" fmla="*/ 2425148 w 3763618"/>
              <a:gd name="connsiteY16" fmla="*/ 1497632 h 1891928"/>
              <a:gd name="connsiteX17" fmla="*/ 2385392 w 3763618"/>
              <a:gd name="connsiteY17" fmla="*/ 1524136 h 1891928"/>
              <a:gd name="connsiteX18" fmla="*/ 2358887 w 3763618"/>
              <a:gd name="connsiteY18" fmla="*/ 1563893 h 1891928"/>
              <a:gd name="connsiteX19" fmla="*/ 2305879 w 3763618"/>
              <a:gd name="connsiteY19" fmla="*/ 1577145 h 1891928"/>
              <a:gd name="connsiteX20" fmla="*/ 2279374 w 3763618"/>
              <a:gd name="connsiteY20" fmla="*/ 1603649 h 1891928"/>
              <a:gd name="connsiteX21" fmla="*/ 2054087 w 3763618"/>
              <a:gd name="connsiteY21" fmla="*/ 1643406 h 1891928"/>
              <a:gd name="connsiteX22" fmla="*/ 1868557 w 3763618"/>
              <a:gd name="connsiteY22" fmla="*/ 1630154 h 1891928"/>
              <a:gd name="connsiteX23" fmla="*/ 1842052 w 3763618"/>
              <a:gd name="connsiteY23" fmla="*/ 1603649 h 1891928"/>
              <a:gd name="connsiteX24" fmla="*/ 1815548 w 3763618"/>
              <a:gd name="connsiteY24" fmla="*/ 1497632 h 1891928"/>
              <a:gd name="connsiteX25" fmla="*/ 1802296 w 3763618"/>
              <a:gd name="connsiteY25" fmla="*/ 1444623 h 1891928"/>
              <a:gd name="connsiteX26" fmla="*/ 1762539 w 3763618"/>
              <a:gd name="connsiteY26" fmla="*/ 1404867 h 1891928"/>
              <a:gd name="connsiteX27" fmla="*/ 1683026 w 3763618"/>
              <a:gd name="connsiteY27" fmla="*/ 1378362 h 1891928"/>
              <a:gd name="connsiteX28" fmla="*/ 1417983 w 3763618"/>
              <a:gd name="connsiteY28" fmla="*/ 1391615 h 1891928"/>
              <a:gd name="connsiteX29" fmla="*/ 1338470 w 3763618"/>
              <a:gd name="connsiteY29" fmla="*/ 1431371 h 1891928"/>
              <a:gd name="connsiteX30" fmla="*/ 1285461 w 3763618"/>
              <a:gd name="connsiteY30" fmla="*/ 1457875 h 1891928"/>
              <a:gd name="connsiteX31" fmla="*/ 1099931 w 3763618"/>
              <a:gd name="connsiteY31" fmla="*/ 1616902 h 1891928"/>
              <a:gd name="connsiteX32" fmla="*/ 1060174 w 3763618"/>
              <a:gd name="connsiteY32" fmla="*/ 1630154 h 1891928"/>
              <a:gd name="connsiteX33" fmla="*/ 980661 w 3763618"/>
              <a:gd name="connsiteY33" fmla="*/ 1683162 h 1891928"/>
              <a:gd name="connsiteX34" fmla="*/ 940905 w 3763618"/>
              <a:gd name="connsiteY34" fmla="*/ 1709667 h 1891928"/>
              <a:gd name="connsiteX35" fmla="*/ 901148 w 3763618"/>
              <a:gd name="connsiteY35" fmla="*/ 1722919 h 1891928"/>
              <a:gd name="connsiteX36" fmla="*/ 755374 w 3763618"/>
              <a:gd name="connsiteY36" fmla="*/ 1802432 h 1891928"/>
              <a:gd name="connsiteX37" fmla="*/ 675861 w 3763618"/>
              <a:gd name="connsiteY37" fmla="*/ 1828936 h 1891928"/>
              <a:gd name="connsiteX38" fmla="*/ 596348 w 3763618"/>
              <a:gd name="connsiteY38" fmla="*/ 1842189 h 1891928"/>
              <a:gd name="connsiteX39" fmla="*/ 556592 w 3763618"/>
              <a:gd name="connsiteY39" fmla="*/ 1855441 h 1891928"/>
              <a:gd name="connsiteX40" fmla="*/ 463826 w 3763618"/>
              <a:gd name="connsiteY40" fmla="*/ 1868693 h 1891928"/>
              <a:gd name="connsiteX41" fmla="*/ 251792 w 3763618"/>
              <a:gd name="connsiteY41" fmla="*/ 1868693 h 1891928"/>
              <a:gd name="connsiteX42" fmla="*/ 238539 w 3763618"/>
              <a:gd name="connsiteY42" fmla="*/ 1828936 h 1891928"/>
              <a:gd name="connsiteX43" fmla="*/ 212035 w 3763618"/>
              <a:gd name="connsiteY43" fmla="*/ 1789180 h 1891928"/>
              <a:gd name="connsiteX44" fmla="*/ 132522 w 3763618"/>
              <a:gd name="connsiteY44" fmla="*/ 1736171 h 1891928"/>
              <a:gd name="connsiteX45" fmla="*/ 92766 w 3763618"/>
              <a:gd name="connsiteY45" fmla="*/ 1696415 h 1891928"/>
              <a:gd name="connsiteX46" fmla="*/ 79513 w 3763618"/>
              <a:gd name="connsiteY46" fmla="*/ 1643406 h 1891928"/>
              <a:gd name="connsiteX47" fmla="*/ 53009 w 3763618"/>
              <a:gd name="connsiteY47" fmla="*/ 1603649 h 1891928"/>
              <a:gd name="connsiteX48" fmla="*/ 66261 w 3763618"/>
              <a:gd name="connsiteY48" fmla="*/ 1312102 h 1891928"/>
              <a:gd name="connsiteX49" fmla="*/ 106018 w 3763618"/>
              <a:gd name="connsiteY49" fmla="*/ 1192832 h 1891928"/>
              <a:gd name="connsiteX50" fmla="*/ 39757 w 3763618"/>
              <a:gd name="connsiteY50" fmla="*/ 1073562 h 1891928"/>
              <a:gd name="connsiteX51" fmla="*/ 0 w 3763618"/>
              <a:gd name="connsiteY51" fmla="*/ 1047058 h 1891928"/>
              <a:gd name="connsiteX52" fmla="*/ 66261 w 3763618"/>
              <a:gd name="connsiteY52" fmla="*/ 927789 h 1891928"/>
              <a:gd name="connsiteX53" fmla="*/ 145774 w 3763618"/>
              <a:gd name="connsiteY53" fmla="*/ 874780 h 1891928"/>
              <a:gd name="connsiteX54" fmla="*/ 225287 w 3763618"/>
              <a:gd name="connsiteY54" fmla="*/ 848275 h 1891928"/>
              <a:gd name="connsiteX55" fmla="*/ 238539 w 3763618"/>
              <a:gd name="connsiteY55" fmla="*/ 808519 h 1891928"/>
              <a:gd name="connsiteX56" fmla="*/ 251792 w 3763618"/>
              <a:gd name="connsiteY56" fmla="*/ 755510 h 1891928"/>
              <a:gd name="connsiteX57" fmla="*/ 304800 w 3763618"/>
              <a:gd name="connsiteY57" fmla="*/ 675997 h 1891928"/>
              <a:gd name="connsiteX58" fmla="*/ 344557 w 3763618"/>
              <a:gd name="connsiteY58" fmla="*/ 530223 h 1891928"/>
              <a:gd name="connsiteX59" fmla="*/ 397566 w 3763618"/>
              <a:gd name="connsiteY59" fmla="*/ 503719 h 1891928"/>
              <a:gd name="connsiteX60" fmla="*/ 437322 w 3763618"/>
              <a:gd name="connsiteY60" fmla="*/ 477215 h 1891928"/>
              <a:gd name="connsiteX61" fmla="*/ 689113 w 3763618"/>
              <a:gd name="connsiteY61" fmla="*/ 450710 h 1891928"/>
              <a:gd name="connsiteX62" fmla="*/ 768626 w 3763618"/>
              <a:gd name="connsiteY62" fmla="*/ 397702 h 1891928"/>
              <a:gd name="connsiteX63" fmla="*/ 795131 w 3763618"/>
              <a:gd name="connsiteY63" fmla="*/ 371197 h 1891928"/>
              <a:gd name="connsiteX64" fmla="*/ 848139 w 3763618"/>
              <a:gd name="connsiteY64" fmla="*/ 344693 h 1891928"/>
              <a:gd name="connsiteX65" fmla="*/ 940905 w 3763618"/>
              <a:gd name="connsiteY65" fmla="*/ 265180 h 1891928"/>
              <a:gd name="connsiteX66" fmla="*/ 1020418 w 3763618"/>
              <a:gd name="connsiteY66" fmla="*/ 238675 h 1891928"/>
              <a:gd name="connsiteX67" fmla="*/ 1060174 w 3763618"/>
              <a:gd name="connsiteY67" fmla="*/ 212171 h 1891928"/>
              <a:gd name="connsiteX68" fmla="*/ 1232452 w 3763618"/>
              <a:gd name="connsiteY68" fmla="*/ 198919 h 1891928"/>
              <a:gd name="connsiteX69" fmla="*/ 1470992 w 3763618"/>
              <a:gd name="connsiteY69" fmla="*/ 172415 h 1891928"/>
              <a:gd name="connsiteX70" fmla="*/ 1510748 w 3763618"/>
              <a:gd name="connsiteY70" fmla="*/ 159162 h 1891928"/>
              <a:gd name="connsiteX71" fmla="*/ 1563757 w 3763618"/>
              <a:gd name="connsiteY71" fmla="*/ 145910 h 1891928"/>
              <a:gd name="connsiteX72" fmla="*/ 1603513 w 3763618"/>
              <a:gd name="connsiteY72" fmla="*/ 119406 h 1891928"/>
              <a:gd name="connsiteX73" fmla="*/ 1683026 w 3763618"/>
              <a:gd name="connsiteY73" fmla="*/ 92902 h 1891928"/>
              <a:gd name="connsiteX74" fmla="*/ 1722783 w 3763618"/>
              <a:gd name="connsiteY74" fmla="*/ 79649 h 1891928"/>
              <a:gd name="connsiteX75" fmla="*/ 1842052 w 3763618"/>
              <a:gd name="connsiteY75" fmla="*/ 66397 h 1891928"/>
              <a:gd name="connsiteX76" fmla="*/ 1881809 w 3763618"/>
              <a:gd name="connsiteY76" fmla="*/ 53145 h 1891928"/>
              <a:gd name="connsiteX77" fmla="*/ 1921566 w 3763618"/>
              <a:gd name="connsiteY77" fmla="*/ 26641 h 1891928"/>
              <a:gd name="connsiteX78" fmla="*/ 2146852 w 3763618"/>
              <a:gd name="connsiteY78" fmla="*/ 136 h 189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3763618" h="1891928">
                <a:moveTo>
                  <a:pt x="3763618" y="1497632"/>
                </a:moveTo>
                <a:cubicBezTo>
                  <a:pt x="3755779" y="1434916"/>
                  <a:pt x="3766817" y="1394814"/>
                  <a:pt x="3723861" y="1351858"/>
                </a:cubicBezTo>
                <a:cubicBezTo>
                  <a:pt x="3712599" y="1340596"/>
                  <a:pt x="3698659" y="1331823"/>
                  <a:pt x="3684105" y="1325354"/>
                </a:cubicBezTo>
                <a:cubicBezTo>
                  <a:pt x="3658575" y="1314007"/>
                  <a:pt x="3604592" y="1298849"/>
                  <a:pt x="3604592" y="1298849"/>
                </a:cubicBezTo>
                <a:cubicBezTo>
                  <a:pt x="3546422" y="1307159"/>
                  <a:pt x="3428246" y="1322293"/>
                  <a:pt x="3379305" y="1338606"/>
                </a:cubicBezTo>
                <a:lnTo>
                  <a:pt x="3260035" y="1378362"/>
                </a:lnTo>
                <a:cubicBezTo>
                  <a:pt x="3211444" y="1373945"/>
                  <a:pt x="3161970" y="1375333"/>
                  <a:pt x="3114261" y="1365110"/>
                </a:cubicBezTo>
                <a:cubicBezTo>
                  <a:pt x="3098725" y="1361781"/>
                  <a:pt x="3058611" y="1326251"/>
                  <a:pt x="3048000" y="1312102"/>
                </a:cubicBezTo>
                <a:cubicBezTo>
                  <a:pt x="3028887" y="1286619"/>
                  <a:pt x="3021496" y="1250259"/>
                  <a:pt x="2994992" y="1232589"/>
                </a:cubicBezTo>
                <a:cubicBezTo>
                  <a:pt x="2940081" y="1195981"/>
                  <a:pt x="2970687" y="1209947"/>
                  <a:pt x="2902226" y="1192832"/>
                </a:cubicBezTo>
                <a:cubicBezTo>
                  <a:pt x="2849217" y="1197249"/>
                  <a:pt x="2795926" y="1199054"/>
                  <a:pt x="2743200" y="1206084"/>
                </a:cubicBezTo>
                <a:cubicBezTo>
                  <a:pt x="2729354" y="1207930"/>
                  <a:pt x="2715067" y="1211587"/>
                  <a:pt x="2703444" y="1219336"/>
                </a:cubicBezTo>
                <a:cubicBezTo>
                  <a:pt x="2604176" y="1285515"/>
                  <a:pt x="2718460" y="1240835"/>
                  <a:pt x="2623931" y="1272345"/>
                </a:cubicBezTo>
                <a:cubicBezTo>
                  <a:pt x="2593169" y="1364634"/>
                  <a:pt x="2632684" y="1265841"/>
                  <a:pt x="2584174" y="1338606"/>
                </a:cubicBezTo>
                <a:cubicBezTo>
                  <a:pt x="2573216" y="1355043"/>
                  <a:pt x="2567834" y="1374675"/>
                  <a:pt x="2557670" y="1391615"/>
                </a:cubicBezTo>
                <a:cubicBezTo>
                  <a:pt x="2541281" y="1418930"/>
                  <a:pt x="2534881" y="1461055"/>
                  <a:pt x="2504661" y="1471128"/>
                </a:cubicBezTo>
                <a:lnTo>
                  <a:pt x="2425148" y="1497632"/>
                </a:lnTo>
                <a:cubicBezTo>
                  <a:pt x="2411896" y="1506467"/>
                  <a:pt x="2396654" y="1512874"/>
                  <a:pt x="2385392" y="1524136"/>
                </a:cubicBezTo>
                <a:cubicBezTo>
                  <a:pt x="2374130" y="1535398"/>
                  <a:pt x="2372139" y="1555058"/>
                  <a:pt x="2358887" y="1563893"/>
                </a:cubicBezTo>
                <a:cubicBezTo>
                  <a:pt x="2343733" y="1573996"/>
                  <a:pt x="2323548" y="1572728"/>
                  <a:pt x="2305879" y="1577145"/>
                </a:cubicBezTo>
                <a:cubicBezTo>
                  <a:pt x="2297044" y="1585980"/>
                  <a:pt x="2291227" y="1599698"/>
                  <a:pt x="2279374" y="1603649"/>
                </a:cubicBezTo>
                <a:cubicBezTo>
                  <a:pt x="2230424" y="1619966"/>
                  <a:pt x="2112264" y="1635095"/>
                  <a:pt x="2054087" y="1643406"/>
                </a:cubicBezTo>
                <a:cubicBezTo>
                  <a:pt x="1992244" y="1638989"/>
                  <a:pt x="1929496" y="1641580"/>
                  <a:pt x="1868557" y="1630154"/>
                </a:cubicBezTo>
                <a:cubicBezTo>
                  <a:pt x="1856276" y="1627851"/>
                  <a:pt x="1846692" y="1615250"/>
                  <a:pt x="1842052" y="1603649"/>
                </a:cubicBezTo>
                <a:cubicBezTo>
                  <a:pt x="1828523" y="1569828"/>
                  <a:pt x="1824383" y="1532971"/>
                  <a:pt x="1815548" y="1497632"/>
                </a:cubicBezTo>
                <a:cubicBezTo>
                  <a:pt x="1811131" y="1479962"/>
                  <a:pt x="1815175" y="1457502"/>
                  <a:pt x="1802296" y="1444623"/>
                </a:cubicBezTo>
                <a:cubicBezTo>
                  <a:pt x="1789044" y="1431371"/>
                  <a:pt x="1778922" y="1413969"/>
                  <a:pt x="1762539" y="1404867"/>
                </a:cubicBezTo>
                <a:cubicBezTo>
                  <a:pt x="1738117" y="1391299"/>
                  <a:pt x="1683026" y="1378362"/>
                  <a:pt x="1683026" y="1378362"/>
                </a:cubicBezTo>
                <a:cubicBezTo>
                  <a:pt x="1594678" y="1382780"/>
                  <a:pt x="1506108" y="1383952"/>
                  <a:pt x="1417983" y="1391615"/>
                </a:cubicBezTo>
                <a:cubicBezTo>
                  <a:pt x="1382159" y="1394730"/>
                  <a:pt x="1368138" y="1414418"/>
                  <a:pt x="1338470" y="1431371"/>
                </a:cubicBezTo>
                <a:cubicBezTo>
                  <a:pt x="1321318" y="1441172"/>
                  <a:pt x="1303131" y="1449040"/>
                  <a:pt x="1285461" y="1457875"/>
                </a:cubicBezTo>
                <a:cubicBezTo>
                  <a:pt x="1243093" y="1500243"/>
                  <a:pt x="1147903" y="1600912"/>
                  <a:pt x="1099931" y="1616902"/>
                </a:cubicBezTo>
                <a:lnTo>
                  <a:pt x="1060174" y="1630154"/>
                </a:lnTo>
                <a:lnTo>
                  <a:pt x="980661" y="1683162"/>
                </a:lnTo>
                <a:cubicBezTo>
                  <a:pt x="967409" y="1691997"/>
                  <a:pt x="956015" y="1704631"/>
                  <a:pt x="940905" y="1709667"/>
                </a:cubicBezTo>
                <a:lnTo>
                  <a:pt x="901148" y="1722919"/>
                </a:lnTo>
                <a:cubicBezTo>
                  <a:pt x="852757" y="1755180"/>
                  <a:pt x="815505" y="1782389"/>
                  <a:pt x="755374" y="1802432"/>
                </a:cubicBezTo>
                <a:cubicBezTo>
                  <a:pt x="728870" y="1811267"/>
                  <a:pt x="703419" y="1824343"/>
                  <a:pt x="675861" y="1828936"/>
                </a:cubicBezTo>
                <a:cubicBezTo>
                  <a:pt x="649357" y="1833354"/>
                  <a:pt x="622578" y="1836360"/>
                  <a:pt x="596348" y="1842189"/>
                </a:cubicBezTo>
                <a:cubicBezTo>
                  <a:pt x="582712" y="1845219"/>
                  <a:pt x="570290" y="1852702"/>
                  <a:pt x="556592" y="1855441"/>
                </a:cubicBezTo>
                <a:cubicBezTo>
                  <a:pt x="525963" y="1861567"/>
                  <a:pt x="494748" y="1864276"/>
                  <a:pt x="463826" y="1868693"/>
                </a:cubicBezTo>
                <a:cubicBezTo>
                  <a:pt x="384662" y="1895081"/>
                  <a:pt x="375194" y="1903951"/>
                  <a:pt x="251792" y="1868693"/>
                </a:cubicBezTo>
                <a:cubicBezTo>
                  <a:pt x="238360" y="1864855"/>
                  <a:pt x="244786" y="1841430"/>
                  <a:pt x="238539" y="1828936"/>
                </a:cubicBezTo>
                <a:cubicBezTo>
                  <a:pt x="231416" y="1814691"/>
                  <a:pt x="224021" y="1799668"/>
                  <a:pt x="212035" y="1789180"/>
                </a:cubicBezTo>
                <a:cubicBezTo>
                  <a:pt x="188062" y="1768204"/>
                  <a:pt x="155046" y="1758695"/>
                  <a:pt x="132522" y="1736171"/>
                </a:cubicBezTo>
                <a:lnTo>
                  <a:pt x="92766" y="1696415"/>
                </a:lnTo>
                <a:cubicBezTo>
                  <a:pt x="88348" y="1678745"/>
                  <a:pt x="86688" y="1660147"/>
                  <a:pt x="79513" y="1643406"/>
                </a:cubicBezTo>
                <a:cubicBezTo>
                  <a:pt x="73239" y="1628767"/>
                  <a:pt x="53646" y="1619563"/>
                  <a:pt x="53009" y="1603649"/>
                </a:cubicBezTo>
                <a:cubicBezTo>
                  <a:pt x="49121" y="1506444"/>
                  <a:pt x="59568" y="1409154"/>
                  <a:pt x="66261" y="1312102"/>
                </a:cubicBezTo>
                <a:cubicBezTo>
                  <a:pt x="72936" y="1215311"/>
                  <a:pt x="60763" y="1238085"/>
                  <a:pt x="106018" y="1192832"/>
                </a:cubicBezTo>
                <a:cubicBezTo>
                  <a:pt x="92209" y="1151403"/>
                  <a:pt x="78816" y="1099601"/>
                  <a:pt x="39757" y="1073562"/>
                </a:cubicBezTo>
                <a:lnTo>
                  <a:pt x="0" y="1047058"/>
                </a:lnTo>
                <a:cubicBezTo>
                  <a:pt x="21218" y="877311"/>
                  <a:pt x="-24217" y="973028"/>
                  <a:pt x="66261" y="927789"/>
                </a:cubicBezTo>
                <a:cubicBezTo>
                  <a:pt x="94752" y="913543"/>
                  <a:pt x="115554" y="884853"/>
                  <a:pt x="145774" y="874780"/>
                </a:cubicBezTo>
                <a:lnTo>
                  <a:pt x="225287" y="848275"/>
                </a:lnTo>
                <a:cubicBezTo>
                  <a:pt x="229704" y="835023"/>
                  <a:pt x="234701" y="821950"/>
                  <a:pt x="238539" y="808519"/>
                </a:cubicBezTo>
                <a:cubicBezTo>
                  <a:pt x="243543" y="791006"/>
                  <a:pt x="243647" y="771801"/>
                  <a:pt x="251792" y="755510"/>
                </a:cubicBezTo>
                <a:cubicBezTo>
                  <a:pt x="266038" y="727019"/>
                  <a:pt x="304800" y="675997"/>
                  <a:pt x="304800" y="675997"/>
                </a:cubicBezTo>
                <a:cubicBezTo>
                  <a:pt x="310180" y="638333"/>
                  <a:pt x="310828" y="563951"/>
                  <a:pt x="344557" y="530223"/>
                </a:cubicBezTo>
                <a:cubicBezTo>
                  <a:pt x="358526" y="516254"/>
                  <a:pt x="380414" y="513520"/>
                  <a:pt x="397566" y="503719"/>
                </a:cubicBezTo>
                <a:cubicBezTo>
                  <a:pt x="411394" y="495817"/>
                  <a:pt x="423077" y="484338"/>
                  <a:pt x="437322" y="477215"/>
                </a:cubicBezTo>
                <a:cubicBezTo>
                  <a:pt x="503525" y="444113"/>
                  <a:pt x="669641" y="451927"/>
                  <a:pt x="689113" y="450710"/>
                </a:cubicBezTo>
                <a:cubicBezTo>
                  <a:pt x="715617" y="433041"/>
                  <a:pt x="746102" y="420226"/>
                  <a:pt x="768626" y="397702"/>
                </a:cubicBezTo>
                <a:cubicBezTo>
                  <a:pt x="777461" y="388867"/>
                  <a:pt x="784735" y="378128"/>
                  <a:pt x="795131" y="371197"/>
                </a:cubicBezTo>
                <a:cubicBezTo>
                  <a:pt x="811568" y="360239"/>
                  <a:pt x="832335" y="356546"/>
                  <a:pt x="848139" y="344693"/>
                </a:cubicBezTo>
                <a:cubicBezTo>
                  <a:pt x="895912" y="308863"/>
                  <a:pt x="890872" y="287417"/>
                  <a:pt x="940905" y="265180"/>
                </a:cubicBezTo>
                <a:cubicBezTo>
                  <a:pt x="966435" y="253833"/>
                  <a:pt x="997172" y="254172"/>
                  <a:pt x="1020418" y="238675"/>
                </a:cubicBezTo>
                <a:cubicBezTo>
                  <a:pt x="1033670" y="229840"/>
                  <a:pt x="1044520" y="215106"/>
                  <a:pt x="1060174" y="212171"/>
                </a:cubicBezTo>
                <a:cubicBezTo>
                  <a:pt x="1116783" y="201557"/>
                  <a:pt x="1175124" y="204467"/>
                  <a:pt x="1232452" y="198919"/>
                </a:cubicBezTo>
                <a:cubicBezTo>
                  <a:pt x="1312083" y="191213"/>
                  <a:pt x="1391479" y="181250"/>
                  <a:pt x="1470992" y="172415"/>
                </a:cubicBezTo>
                <a:cubicBezTo>
                  <a:pt x="1484244" y="167997"/>
                  <a:pt x="1497317" y="163000"/>
                  <a:pt x="1510748" y="159162"/>
                </a:cubicBezTo>
                <a:cubicBezTo>
                  <a:pt x="1528261" y="154158"/>
                  <a:pt x="1547016" y="153085"/>
                  <a:pt x="1563757" y="145910"/>
                </a:cubicBezTo>
                <a:cubicBezTo>
                  <a:pt x="1578396" y="139636"/>
                  <a:pt x="1588959" y="125874"/>
                  <a:pt x="1603513" y="119406"/>
                </a:cubicBezTo>
                <a:cubicBezTo>
                  <a:pt x="1629043" y="108059"/>
                  <a:pt x="1656522" y="101737"/>
                  <a:pt x="1683026" y="92902"/>
                </a:cubicBezTo>
                <a:cubicBezTo>
                  <a:pt x="1696278" y="88484"/>
                  <a:pt x="1708899" y="81192"/>
                  <a:pt x="1722783" y="79649"/>
                </a:cubicBezTo>
                <a:lnTo>
                  <a:pt x="1842052" y="66397"/>
                </a:lnTo>
                <a:cubicBezTo>
                  <a:pt x="1855304" y="61980"/>
                  <a:pt x="1869315" y="59392"/>
                  <a:pt x="1881809" y="53145"/>
                </a:cubicBezTo>
                <a:cubicBezTo>
                  <a:pt x="1896055" y="46022"/>
                  <a:pt x="1906177" y="30745"/>
                  <a:pt x="1921566" y="26641"/>
                </a:cubicBezTo>
                <a:cubicBezTo>
                  <a:pt x="2034576" y="-3495"/>
                  <a:pt x="2054718" y="136"/>
                  <a:pt x="2146852" y="13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15" y="2971742"/>
            <a:ext cx="1804384" cy="1804384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7115706" y="3654375"/>
            <a:ext cx="277423" cy="29166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058503" y="3637978"/>
            <a:ext cx="386830" cy="3384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82" y="834820"/>
            <a:ext cx="3116832" cy="17778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352401" y="5327654"/>
            <a:ext cx="959061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তাহলে, </a:t>
            </a:r>
            <a:r>
              <a:rPr lang="bn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মনিটর একটি </a:t>
            </a:r>
            <a:r>
              <a:rPr lang="bn-I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আউটপুট ডিভাইস</a:t>
            </a:r>
            <a:r>
              <a:rPr lang="bn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83314" y="700929"/>
            <a:ext cx="3367316" cy="206995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1.875E-6 0.00023 C -0.02474 -0.0044 0.0056 3.33333E-6 -0.02903 3.33333E-6 C -0.03385 3.33333E-6 -0.03854 -0.00139 -0.04336 -0.00209 C -0.04453 -0.00394 -0.04557 -0.00648 -0.047 -0.00787 C -0.04909 -0.00996 -0.05416 -0.01158 -0.05416 -0.01135 C -0.05976 -0.01088 -0.06549 -0.01135 -0.07096 -0.00973 C -0.07643 -0.00811 -0.07331 -0.0051 -0.07565 3.33333E-6 C -0.08151 0.0118 -0.0806 0.01041 -0.08659 0.01342 C -0.08854 0.01713 -0.09075 0.02129 -0.09375 0.02338 C -0.09518 0.0243 -0.09687 0.02453 -0.09844 0.02523 C -0.09974 0.02639 -0.10091 0.02824 -0.10221 0.02893 C -0.10612 0.0324 -0.11302 0.0324 -0.1164 0.0331 C -0.12213 0.0324 -0.12786 0.03333 -0.1332 0.03125 C -0.13463 0.03055 -0.13502 0.02731 -0.13581 0.02523 C -0.13581 0.02453 -0.13737 0.01296 -0.13802 0.01157 C -0.13906 0.00995 -0.14049 0.00902 -0.14166 0.00787 C -0.14804 0.00833 -0.15443 0.0081 -0.16094 0.00972 C -0.16341 0.01041 -0.16562 0.01227 -0.16797 0.01342 L -0.17174 0.01551 C -0.1819 0.02662 -0.16888 0.01319 -0.1789 0.02129 C -0.17995 0.02245 -0.18112 0.0243 -0.18242 0.02523 C -0.18398 0.02615 -0.18568 0.02639 -0.18724 0.02708 C -0.18997 0.02847 -0.19284 0.02963 -0.1957 0.03125 C -0.19687 0.03148 -0.19804 0.03194 -0.19922 0.0331 C -0.20169 0.03518 -0.20364 0.03912 -0.20638 0.04074 L -0.21719 0.04676 C -0.21992 0.04814 -0.22278 0.04977 -0.22565 0.05046 C -0.23398 0.05254 -0.23607 0.05162 -0.24362 0.05439 C -0.24492 0.05486 -0.24596 0.05555 -0.24713 0.05625 C -0.24726 0.05625 -0.25716 0.05324 -0.25794 0.05231 C -0.25911 0.05115 -0.2595 0.04861 -0.26028 0.04676 C -0.26068 0.04004 -0.25794 0.03009 -0.26159 0.02708 C -0.26771 0.02222 -0.27513 0.02893 -0.2819 0.02893 C -0.28463 0.02893 -0.28763 0.02777 -0.29036 0.02708 C -0.297 0.01064 -0.29336 0.02222 -0.29153 -0.0176 C -0.2914 -0.0213 -0.29088 -0.02547 -0.29036 -0.02917 C -0.28958 -0.03311 -0.28841 -0.03681 -0.28789 -0.04098 C -0.28763 -0.04352 -0.28659 -0.05301 -0.28554 -0.05648 C -0.28424 -0.06042 -0.28086 -0.06806 -0.28086 -0.06783 C -0.28034 -0.06783 -0.27304 -0.06528 -0.27239 -0.06412 C -0.26953 -0.06042 -0.27005 -0.05741 -0.26862 -0.05232 C -0.2681 -0.05047 -0.26706 -0.04861 -0.2664 -0.04676 C -0.26367 -0.02986 -0.26679 -0.04815 -0.26289 -0.03125 C -0.26172 -0.02732 -0.26107 -0.02338 -0.26028 -0.01945 C -0.25859 -0.01111 -0.25937 -0.01574 -0.25794 -0.00579 C -0.25833 0.01944 -0.25755 0.04467 -0.25911 0.0699 C -0.25924 0.07199 -0.26159 0.07083 -0.26289 0.07199 C -0.26614 0.07453 -0.26732 0.07731 -0.26979 0.08148 C -0.27396 0.08078 -0.27812 0.08171 -0.2819 0.07963 C -0.2832 0.07893 -0.28385 0.07592 -0.28437 0.07384 C -0.28607 0.06782 -0.28698 0.06088 -0.28789 0.05439 C -0.28763 0.02083 -0.28776 -0.01297 -0.28659 -0.04676 C -0.28646 -0.05371 -0.28437 -0.06019 -0.28086 -0.06412 C -0.27969 -0.06528 -0.27825 -0.06528 -0.27708 -0.06598 C -0.27461 -0.06528 -0.27213 -0.06598 -0.26979 -0.06412 C -0.26862 -0.06297 -0.2681 -0.06042 -0.26758 -0.05834 C -0.26562 -0.05255 -0.26653 -0.04954 -0.2651 -0.04283 C -0.26471 -0.04005 -0.26354 -0.0375 -0.26289 -0.03496 C -0.26237 -0.02917 -0.26159 -0.02338 -0.26159 -0.0176 C -0.26159 0.07291 -0.24752 0.05532 -0.2664 0.07569 C -0.26706 0.07777 -0.26771 0.08009 -0.26862 0.08148 C -0.27148 0.08541 -0.27409 0.08287 -0.27708 0.08148 C -0.27747 0.07824 -0.27799 0.07523 -0.27825 0.07199 C -0.27877 0.06782 -0.27877 0.06389 -0.27956 0.06018 C -0.27995 0.0574 -0.28125 0.05486 -0.2819 0.05231 C -0.28242 0.04791 -0.28268 0.04328 -0.28307 0.03889 C -0.28333 0.03634 -0.28398 0.03379 -0.28437 0.03125 C -0.28476 0.02777 -0.28502 0.02453 -0.28554 0.02129 C -0.28594 0.01412 -0.28659 0.00717 -0.28659 3.33333E-6 C -0.28659 -0.0676 -0.29831 -0.05926 -0.2819 -0.06806 C -0.28086 -0.07014 -0.27995 -0.07315 -0.27825 -0.07385 C -0.27448 -0.0757 -0.27031 -0.07523 -0.2664 -0.0757 L -0.2556 -0.07778 C -0.25403 -0.07824 -0.25247 -0.07963 -0.25078 -0.07963 C -0.23958 -0.08102 -0.22838 -0.07894 -0.21719 -0.08172 C -0.21419 -0.08241 -0.2125 -0.08681 -0.20989 -0.08936 C -0.20443 -0.09561 -0.20768 -0.0926 -0.19922 -0.09723 C -0.19791 -0.09792 -0.19687 -0.09908 -0.1957 -0.09908 L -0.16693 -0.10116 C -0.16523 -0.10232 -0.16354 -0.10348 -0.16198 -0.10486 C -0.16081 -0.10625 -0.15976 -0.10787 -0.15846 -0.10903 C -0.15221 -0.11343 -0.14961 -0.1132 -0.14284 -0.11482 L -0.13581 -0.11852 L -0.13203 -0.12037 C -0.11719 -0.12848 -0.12969 -0.12246 -0.09245 -0.12454 C -0.09153 -0.12639 -0.09049 -0.12778 -0.08997 -0.13033 C -0.08919 -0.13658 -0.08893 -0.14329 -0.08893 -0.14954 C -0.08893 -0.17547 -0.08958 -0.20139 -0.08997 -0.22732 C -0.09049 -0.2426 -0.09023 -0.25023 -0.09245 -0.2625 C -0.09336 -0.26621 -0.09232 -0.27385 -0.09492 -0.27385 L -0.10091 -0.27385 L -0.09974 -0.27385 " pathEditMode="relative" rAng="0" ptsTypes="AAAAAAAAAAAAAAAAAAAAAAAAAAAAAAAAAAAAAAAAAAAAAAAAAAAAAAAAAAAAAAAAAAAAAAAAAAAAAAAAAAAAAAAAAAAAA">
                                      <p:cBhvr>
                                        <p:cTn id="4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-9514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animBg="1"/>
      <p:bldP spid="34" grpId="1" animBg="1"/>
      <p:bldP spid="35" grpId="0" animBg="1"/>
      <p:bldP spid="35" grpId="1" animBg="1"/>
      <p:bldP spid="36" grpId="0" animBg="1"/>
      <p:bldP spid="38" grpId="0" animBg="1"/>
      <p:bldP spid="38" grpId="1" animBg="1"/>
      <p:bldP spid="39" grpId="0" animBg="1"/>
      <p:bldP spid="41" grpId="0" animBg="1"/>
      <p:bldP spid="42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1103</TotalTime>
  <Words>436</Words>
  <Application>Microsoft Office PowerPoint</Application>
  <PresentationFormat>Widescreen</PresentationFormat>
  <Paragraphs>94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Narrow</vt:lpstr>
      <vt:lpstr>Garamond</vt:lpstr>
      <vt:lpstr>NikoshBAN</vt:lpstr>
      <vt:lpstr>Times New Roman</vt:lpstr>
      <vt:lpstr>Wingdings</vt:lpstr>
      <vt:lpstr>Organic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M.A.RASHID</dc:creator>
  <cp:lastModifiedBy>M.A.RASHID</cp:lastModifiedBy>
  <cp:revision>131</cp:revision>
  <dcterms:created xsi:type="dcterms:W3CDTF">2017-04-29T16:46:14Z</dcterms:created>
  <dcterms:modified xsi:type="dcterms:W3CDTF">2017-08-28T16:08:19Z</dcterms:modified>
</cp:coreProperties>
</file>